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80" r:id="rId9"/>
    <p:sldId id="281" r:id="rId10"/>
    <p:sldId id="282" r:id="rId11"/>
    <p:sldId id="262" r:id="rId12"/>
    <p:sldId id="264" r:id="rId13"/>
    <p:sldId id="267" r:id="rId14"/>
    <p:sldId id="268" r:id="rId15"/>
    <p:sldId id="269" r:id="rId16"/>
    <p:sldId id="266" r:id="rId17"/>
    <p:sldId id="270" r:id="rId18"/>
    <p:sldId id="272" r:id="rId19"/>
    <p:sldId id="265" r:id="rId20"/>
    <p:sldId id="273" r:id="rId21"/>
    <p:sldId id="274" r:id="rId22"/>
    <p:sldId id="271" r:id="rId23"/>
    <p:sldId id="275" r:id="rId24"/>
    <p:sldId id="276" r:id="rId25"/>
    <p:sldId id="277" r:id="rId26"/>
    <p:sldId id="283" r:id="rId27"/>
    <p:sldId id="285" r:id="rId28"/>
    <p:sldId id="286" r:id="rId29"/>
    <p:sldId id="287" r:id="rId30"/>
    <p:sldId id="288" r:id="rId31"/>
    <p:sldId id="27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94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ift, Joel Franklin" userId="7928cf16-bd58-411e-adb4-761eade7218e" providerId="ADAL" clId="{B93E11E0-6D8A-4AEC-835F-5207039859E2}"/>
    <pc:docChg chg="custSel addSld delSld modSld sldOrd">
      <pc:chgData name="Swift, Joel Franklin" userId="7928cf16-bd58-411e-adb4-761eade7218e" providerId="ADAL" clId="{B93E11E0-6D8A-4AEC-835F-5207039859E2}" dt="2022-09-13T22:31:42.106" v="521" actId="1076"/>
      <pc:docMkLst>
        <pc:docMk/>
      </pc:docMkLst>
      <pc:sldChg chg="ord">
        <pc:chgData name="Swift, Joel Franklin" userId="7928cf16-bd58-411e-adb4-761eade7218e" providerId="ADAL" clId="{B93E11E0-6D8A-4AEC-835F-5207039859E2}" dt="2022-09-13T22:05:42.871" v="1"/>
        <pc:sldMkLst>
          <pc:docMk/>
          <pc:sldMk cId="115027677" sldId="262"/>
        </pc:sldMkLst>
      </pc:sldChg>
      <pc:sldChg chg="addSp modSp new del mod">
        <pc:chgData name="Swift, Joel Franklin" userId="7928cf16-bd58-411e-adb4-761eade7218e" providerId="ADAL" clId="{B93E11E0-6D8A-4AEC-835F-5207039859E2}" dt="2022-09-13T22:23:56.107" v="381" actId="2696"/>
        <pc:sldMkLst>
          <pc:docMk/>
          <pc:sldMk cId="378748592" sldId="283"/>
        </pc:sldMkLst>
        <pc:spChg chg="mod">
          <ac:chgData name="Swift, Joel Franklin" userId="7928cf16-bd58-411e-adb4-761eade7218e" providerId="ADAL" clId="{B93E11E0-6D8A-4AEC-835F-5207039859E2}" dt="2022-09-13T22:06:16.138" v="12" actId="1076"/>
          <ac:spMkLst>
            <pc:docMk/>
            <pc:sldMk cId="378748592" sldId="283"/>
            <ac:spMk id="2" creationId="{7E1E348D-34E5-DA4C-BB05-53487E97A65A}"/>
          </ac:spMkLst>
        </pc:spChg>
        <pc:spChg chg="mod">
          <ac:chgData name="Swift, Joel Franklin" userId="7928cf16-bd58-411e-adb4-761eade7218e" providerId="ADAL" clId="{B93E11E0-6D8A-4AEC-835F-5207039859E2}" dt="2022-09-13T22:13:47.950" v="219" actId="20577"/>
          <ac:spMkLst>
            <pc:docMk/>
            <pc:sldMk cId="378748592" sldId="283"/>
            <ac:spMk id="3" creationId="{A8E7FE66-84A9-90AE-6E9E-D2C37FF049E5}"/>
          </ac:spMkLst>
        </pc:spChg>
        <pc:picChg chg="add mod">
          <ac:chgData name="Swift, Joel Franklin" userId="7928cf16-bd58-411e-adb4-761eade7218e" providerId="ADAL" clId="{B93E11E0-6D8A-4AEC-835F-5207039859E2}" dt="2022-09-13T22:11:13.988" v="16" actId="1076"/>
          <ac:picMkLst>
            <pc:docMk/>
            <pc:sldMk cId="378748592" sldId="283"/>
            <ac:picMk id="5" creationId="{4F06310D-1F6A-7E8B-9C47-990FF8018412}"/>
          </ac:picMkLst>
        </pc:picChg>
      </pc:sldChg>
      <pc:sldChg chg="add">
        <pc:chgData name="Swift, Joel Franklin" userId="7928cf16-bd58-411e-adb4-761eade7218e" providerId="ADAL" clId="{B93E11E0-6D8A-4AEC-835F-5207039859E2}" dt="2022-09-13T22:24:00.140" v="382"/>
        <pc:sldMkLst>
          <pc:docMk/>
          <pc:sldMk cId="604015877" sldId="283"/>
        </pc:sldMkLst>
      </pc:sldChg>
      <pc:sldChg chg="new del">
        <pc:chgData name="Swift, Joel Franklin" userId="7928cf16-bd58-411e-adb4-761eade7218e" providerId="ADAL" clId="{B93E11E0-6D8A-4AEC-835F-5207039859E2}" dt="2022-09-13T22:23:52.609" v="380" actId="47"/>
        <pc:sldMkLst>
          <pc:docMk/>
          <pc:sldMk cId="3574409939" sldId="284"/>
        </pc:sldMkLst>
      </pc:sldChg>
      <pc:sldChg chg="modSp add mod">
        <pc:chgData name="Swift, Joel Franklin" userId="7928cf16-bd58-411e-adb4-761eade7218e" providerId="ADAL" clId="{B93E11E0-6D8A-4AEC-835F-5207039859E2}" dt="2022-09-13T22:24:14.549" v="393" actId="20577"/>
        <pc:sldMkLst>
          <pc:docMk/>
          <pc:sldMk cId="2827713545" sldId="285"/>
        </pc:sldMkLst>
        <pc:spChg chg="mod">
          <ac:chgData name="Swift, Joel Franklin" userId="7928cf16-bd58-411e-adb4-761eade7218e" providerId="ADAL" clId="{B93E11E0-6D8A-4AEC-835F-5207039859E2}" dt="2022-09-13T22:24:14.549" v="393" actId="20577"/>
          <ac:spMkLst>
            <pc:docMk/>
            <pc:sldMk cId="2827713545" sldId="285"/>
            <ac:spMk id="3" creationId="{A8E7FE66-84A9-90AE-6E9E-D2C37FF049E5}"/>
          </ac:spMkLst>
        </pc:spChg>
      </pc:sldChg>
      <pc:sldChg chg="addSp delSp modSp add del mod">
        <pc:chgData name="Swift, Joel Franklin" userId="7928cf16-bd58-411e-adb4-761eade7218e" providerId="ADAL" clId="{B93E11E0-6D8A-4AEC-835F-5207039859E2}" dt="2022-09-13T22:23:56.107" v="381" actId="2696"/>
        <pc:sldMkLst>
          <pc:docMk/>
          <pc:sldMk cId="3866894710" sldId="285"/>
        </pc:sldMkLst>
        <pc:spChg chg="mod">
          <ac:chgData name="Swift, Joel Franklin" userId="7928cf16-bd58-411e-adb4-761eade7218e" providerId="ADAL" clId="{B93E11E0-6D8A-4AEC-835F-5207039859E2}" dt="2022-09-13T22:23:47.554" v="379" actId="20577"/>
          <ac:spMkLst>
            <pc:docMk/>
            <pc:sldMk cId="3866894710" sldId="285"/>
            <ac:spMk id="3" creationId="{A8E7FE66-84A9-90AE-6E9E-D2C37FF049E5}"/>
          </ac:spMkLst>
        </pc:spChg>
        <pc:picChg chg="del">
          <ac:chgData name="Swift, Joel Franklin" userId="7928cf16-bd58-411e-adb4-761eade7218e" providerId="ADAL" clId="{B93E11E0-6D8A-4AEC-835F-5207039859E2}" dt="2022-09-13T22:13:57.935" v="222" actId="478"/>
          <ac:picMkLst>
            <pc:docMk/>
            <pc:sldMk cId="3866894710" sldId="285"/>
            <ac:picMk id="5" creationId="{4F06310D-1F6A-7E8B-9C47-990FF8018412}"/>
          </ac:picMkLst>
        </pc:picChg>
        <pc:picChg chg="add del mod">
          <ac:chgData name="Swift, Joel Franklin" userId="7928cf16-bd58-411e-adb4-761eade7218e" providerId="ADAL" clId="{B93E11E0-6D8A-4AEC-835F-5207039859E2}" dt="2022-09-13T22:22:40.128" v="322" actId="478"/>
          <ac:picMkLst>
            <pc:docMk/>
            <pc:sldMk cId="3866894710" sldId="285"/>
            <ac:picMk id="6" creationId="{C9EA48E1-1FFC-BF9D-3D24-0F3A11537FB0}"/>
          </ac:picMkLst>
        </pc:picChg>
        <pc:picChg chg="add mod">
          <ac:chgData name="Swift, Joel Franklin" userId="7928cf16-bd58-411e-adb4-761eade7218e" providerId="ADAL" clId="{B93E11E0-6D8A-4AEC-835F-5207039859E2}" dt="2022-09-13T22:23:39.374" v="356" actId="1076"/>
          <ac:picMkLst>
            <pc:docMk/>
            <pc:sldMk cId="3866894710" sldId="285"/>
            <ac:picMk id="8" creationId="{0B92448C-5D00-FEB3-0595-F03D8761182A}"/>
          </ac:picMkLst>
        </pc:picChg>
        <pc:picChg chg="add mod">
          <ac:chgData name="Swift, Joel Franklin" userId="7928cf16-bd58-411e-adb4-761eade7218e" providerId="ADAL" clId="{B93E11E0-6D8A-4AEC-835F-5207039859E2}" dt="2022-09-13T22:23:42.836" v="376" actId="1036"/>
          <ac:picMkLst>
            <pc:docMk/>
            <pc:sldMk cId="3866894710" sldId="285"/>
            <ac:picMk id="10" creationId="{82008984-6C9F-8149-3C9C-1A0FF24C2402}"/>
          </ac:picMkLst>
        </pc:picChg>
      </pc:sldChg>
      <pc:sldChg chg="addSp modSp new mod">
        <pc:chgData name="Swift, Joel Franklin" userId="7928cf16-bd58-411e-adb4-761eade7218e" providerId="ADAL" clId="{B93E11E0-6D8A-4AEC-835F-5207039859E2}" dt="2022-09-13T22:29:38.043" v="445" actId="20577"/>
        <pc:sldMkLst>
          <pc:docMk/>
          <pc:sldMk cId="2340935635" sldId="286"/>
        </pc:sldMkLst>
        <pc:spChg chg="mod">
          <ac:chgData name="Swift, Joel Franklin" userId="7928cf16-bd58-411e-adb4-761eade7218e" providerId="ADAL" clId="{B93E11E0-6D8A-4AEC-835F-5207039859E2}" dt="2022-09-13T22:29:38.043" v="445" actId="20577"/>
          <ac:spMkLst>
            <pc:docMk/>
            <pc:sldMk cId="2340935635" sldId="286"/>
            <ac:spMk id="2" creationId="{9267DF53-CA92-713E-AC66-FE2DFEE76A9B}"/>
          </ac:spMkLst>
        </pc:spChg>
        <pc:picChg chg="add mod">
          <ac:chgData name="Swift, Joel Franklin" userId="7928cf16-bd58-411e-adb4-761eade7218e" providerId="ADAL" clId="{B93E11E0-6D8A-4AEC-835F-5207039859E2}" dt="2022-09-13T22:26:21.821" v="396" actId="1076"/>
          <ac:picMkLst>
            <pc:docMk/>
            <pc:sldMk cId="2340935635" sldId="286"/>
            <ac:picMk id="5" creationId="{348BF73C-EAC0-D2FC-4996-006FD2BF514C}"/>
          </ac:picMkLst>
        </pc:picChg>
      </pc:sldChg>
      <pc:sldChg chg="addSp delSp modSp add mod">
        <pc:chgData name="Swift, Joel Franklin" userId="7928cf16-bd58-411e-adb4-761eade7218e" providerId="ADAL" clId="{B93E11E0-6D8A-4AEC-835F-5207039859E2}" dt="2022-09-13T22:30:19.559" v="518" actId="20577"/>
        <pc:sldMkLst>
          <pc:docMk/>
          <pc:sldMk cId="1250537031" sldId="287"/>
        </pc:sldMkLst>
        <pc:spChg chg="mod">
          <ac:chgData name="Swift, Joel Franklin" userId="7928cf16-bd58-411e-adb4-761eade7218e" providerId="ADAL" clId="{B93E11E0-6D8A-4AEC-835F-5207039859E2}" dt="2022-09-13T22:29:42.846" v="452" actId="20577"/>
          <ac:spMkLst>
            <pc:docMk/>
            <pc:sldMk cId="1250537031" sldId="287"/>
            <ac:spMk id="2" creationId="{9267DF53-CA92-713E-AC66-FE2DFEE76A9B}"/>
          </ac:spMkLst>
        </pc:spChg>
        <pc:spChg chg="mod">
          <ac:chgData name="Swift, Joel Franklin" userId="7928cf16-bd58-411e-adb4-761eade7218e" providerId="ADAL" clId="{B93E11E0-6D8A-4AEC-835F-5207039859E2}" dt="2022-09-13T22:30:19.559" v="518" actId="20577"/>
          <ac:spMkLst>
            <pc:docMk/>
            <pc:sldMk cId="1250537031" sldId="287"/>
            <ac:spMk id="3" creationId="{B5293755-0C2E-0C95-06D9-2E41976D02B4}"/>
          </ac:spMkLst>
        </pc:spChg>
        <pc:picChg chg="del">
          <ac:chgData name="Swift, Joel Franklin" userId="7928cf16-bd58-411e-adb4-761eade7218e" providerId="ADAL" clId="{B93E11E0-6D8A-4AEC-835F-5207039859E2}" dt="2022-09-13T22:29:22.557" v="422" actId="478"/>
          <ac:picMkLst>
            <pc:docMk/>
            <pc:sldMk cId="1250537031" sldId="287"/>
            <ac:picMk id="5" creationId="{348BF73C-EAC0-D2FC-4996-006FD2BF514C}"/>
          </ac:picMkLst>
        </pc:picChg>
        <pc:picChg chg="add mod">
          <ac:chgData name="Swift, Joel Franklin" userId="7928cf16-bd58-411e-adb4-761eade7218e" providerId="ADAL" clId="{B93E11E0-6D8A-4AEC-835F-5207039859E2}" dt="2022-09-13T22:29:55.329" v="453" actId="1076"/>
          <ac:picMkLst>
            <pc:docMk/>
            <pc:sldMk cId="1250537031" sldId="287"/>
            <ac:picMk id="6" creationId="{9E50948A-1D83-00C8-D147-66DFFD435401}"/>
          </ac:picMkLst>
        </pc:picChg>
      </pc:sldChg>
      <pc:sldChg chg="addSp modSp new mod">
        <pc:chgData name="Swift, Joel Franklin" userId="7928cf16-bd58-411e-adb4-761eade7218e" providerId="ADAL" clId="{B93E11E0-6D8A-4AEC-835F-5207039859E2}" dt="2022-09-13T22:31:42.106" v="521" actId="1076"/>
        <pc:sldMkLst>
          <pc:docMk/>
          <pc:sldMk cId="1636054414" sldId="288"/>
        </pc:sldMkLst>
        <pc:picChg chg="add mod">
          <ac:chgData name="Swift, Joel Franklin" userId="7928cf16-bd58-411e-adb4-761eade7218e" providerId="ADAL" clId="{B93E11E0-6D8A-4AEC-835F-5207039859E2}" dt="2022-09-13T22:31:42.106" v="521" actId="1076"/>
          <ac:picMkLst>
            <pc:docMk/>
            <pc:sldMk cId="1636054414" sldId="288"/>
            <ac:picMk id="5" creationId="{DA4C0E90-AE7E-F192-ED63-C7DC9CB52FB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CB3A-6FA5-DE92-B9E3-6B114EB05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1FC2A-D767-53EA-8C3D-FCBDD5338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FCAA4-7A10-C9A4-8620-8DDC8276A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4C94-9065-4194-99EA-E0792ACABFB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8D3-8528-70B4-C37C-9B3CEDDB1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811F1-8DA9-EFAF-DFCF-C6505A6DC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B32D2-A9E1-4291-9202-9D34F9B2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76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9AF5F-E651-6E31-CAE9-68E7E141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2DBC19-39FA-F9BC-B42C-C285F3BE8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BB685-80E6-0D5B-05DF-8BE19BCCD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4C94-9065-4194-99EA-E0792ACABFB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50003-538A-FFCF-954D-282484F8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04B3A-486B-28FD-406C-8442122E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B32D2-A9E1-4291-9202-9D34F9B2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7B1930-7485-D49D-7DF9-E5FFBB0EC8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BFDA2-9321-9D11-A210-F0F610F34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7EC8E-7285-0486-C4C8-02E63B95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4C94-9065-4194-99EA-E0792ACABFB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3851E-E60C-4769-934B-8AF2DA404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3A94B-B288-89DF-FD77-EF191F0B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B32D2-A9E1-4291-9202-9D34F9B2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1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84E96-771A-2DBD-A4C9-9D9B2763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BF560-2855-B0B9-AA15-F2333D4D5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8EB9C-F894-B480-391B-73DF25B1A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4C94-9065-4194-99EA-E0792ACABFB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36304-9DE4-4E1E-070E-78810D70C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9A670-34C0-7D3F-503B-1E458BDB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B32D2-A9E1-4291-9202-9D34F9B2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57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0680-F6AB-9176-DB3D-EB7F68A67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066D6-37B6-EEFB-E2E9-F284D539F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25B50-E829-1750-F165-4659F77DD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4C94-9065-4194-99EA-E0792ACABFB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3A3F8-5E66-BF54-B181-EC73725B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9ED2B-31F9-4770-8E80-D675BA970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B32D2-A9E1-4291-9202-9D34F9B2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4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251E9-51B2-329C-2688-EC619093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7D965-B22B-8E08-5AF6-12A645347F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F61DD-05F0-FEA4-73D3-C27DD9BC7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84F97-8F77-AB80-AC23-3CC80F9F0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4C94-9065-4194-99EA-E0792ACABFB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164A5-CD10-CF71-C110-4B40619E0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8BE20-F74D-53BC-19F0-CCAAF984C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B32D2-A9E1-4291-9202-9D34F9B2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72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0DC9-4E6F-3357-EB79-C8D30872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C63B7-28EF-3126-5F13-D804605F7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AF21C-1799-BE24-6704-2967BC328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9E3ECC-6192-330D-D30C-BC881AEF6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9F9792-6AD9-EB3D-9C9E-0FC618B52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516D86-581A-6FD2-72BD-3E762E8A9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4C94-9065-4194-99EA-E0792ACABFB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B9BB71-772F-7C18-3CDC-55132903F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0DE610-C7DB-B601-DD81-09B88515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B32D2-A9E1-4291-9202-9D34F9B2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80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BC6A-5FD1-EAB5-3E4C-14E4C4EF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C614D0-94DA-6CB7-98B1-9DE1B9707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4C94-9065-4194-99EA-E0792ACABFB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8704B-85B9-82BD-E770-B866C7DB4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F1C5E-A7FA-CA4C-4B4E-FFFB9702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B32D2-A9E1-4291-9202-9D34F9B2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29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83D01B-918B-CC1B-CB2E-CD1BF5636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4C94-9065-4194-99EA-E0792ACABFB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8DF4FF-F1BD-A42E-E1ED-5D4A60526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47EC7-1019-73F3-D742-3ADB93955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B32D2-A9E1-4291-9202-9D34F9B2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20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9321-869C-8436-3E8D-BDFC65D7D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63E50-3709-46CF-E9FC-575478727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0B3E4-BE8B-3C04-4B40-79B9D11AA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AB7BD-76D9-5625-7F81-9434694F2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4C94-9065-4194-99EA-E0792ACABFB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A2D50-2246-3F79-0218-54DA3701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E6D69-1EA3-D38D-3DB1-7171DF8C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B32D2-A9E1-4291-9202-9D34F9B2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2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D5887-4292-9AB2-B12A-93679BE9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541AA-A9E5-9E4A-9962-DF160ED078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73BEB-D73F-F7DE-2BB0-2068ECB9D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10D99-889A-30C5-E563-6ACABD07A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4C94-9065-4194-99EA-E0792ACABFB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AFD23-7FAB-D489-CCC3-C182A1FC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3C658-9968-295A-0F33-DC534878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B32D2-A9E1-4291-9202-9D34F9B2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83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A18AF2-2692-4FFD-71E0-ECD35C73F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3A3A6-F4CB-6381-4D17-53E862703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EE347-45A7-6441-0A15-3BFDAB86B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F4C94-9065-4194-99EA-E0792ACABFB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92C3C-F27C-14C2-8D35-6F57B9C44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88EC3-8BF5-4D6B-7459-B038FE694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B32D2-A9E1-4291-9202-9D34F9B2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25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Kenizzer/Side_Projec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github.com/Kenizzer/California_Transect_Microbiome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D88A-1D98-448A-543B-3682ECB7A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47520" y="-111760"/>
            <a:ext cx="9144000" cy="2387600"/>
          </a:xfrm>
        </p:spPr>
        <p:txBody>
          <a:bodyPr/>
          <a:lstStyle/>
          <a:p>
            <a:r>
              <a:rPr lang="en-US" b="1" dirty="0"/>
              <a:t>Git and </a:t>
            </a:r>
            <a:r>
              <a:rPr lang="en-US" b="1" dirty="0" err="1"/>
              <a:t>Github</a:t>
            </a:r>
            <a:br>
              <a:rPr lang="en-US" b="1" dirty="0"/>
            </a:br>
            <a:r>
              <a:rPr lang="en-US" sz="4000" b="1" dirty="0"/>
              <a:t>Code/slides: Joel Swift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1A998-C855-B595-2CDC-88F7613DC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18" b="26258"/>
          <a:stretch/>
        </p:blipFill>
        <p:spPr>
          <a:xfrm>
            <a:off x="0" y="3461664"/>
            <a:ext cx="12192000" cy="3396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81287B-BBF2-722D-FF93-27DE8FDD2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2424"/>
            <a:ext cx="5481955" cy="22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52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CB83-13BF-65C7-CDB8-7E97E317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/>
              <a:t>Example repo – Google fit step count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7437B-DE38-0DBB-1863-257A5ED52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1825625"/>
            <a:ext cx="4643535" cy="4351338"/>
          </a:xfrm>
        </p:spPr>
        <p:txBody>
          <a:bodyPr/>
          <a:lstStyle/>
          <a:p>
            <a:r>
              <a:rPr lang="en-US" dirty="0"/>
              <a:t>I wanted to look for trends in the number of steps I took per day.</a:t>
            </a:r>
          </a:p>
          <a:p>
            <a:endParaRPr lang="en-US" dirty="0"/>
          </a:p>
          <a:p>
            <a:r>
              <a:rPr lang="en-US" dirty="0"/>
              <a:t>Data was collected by the phone application google fit.</a:t>
            </a:r>
          </a:p>
          <a:p>
            <a:endParaRPr lang="en-US" dirty="0"/>
          </a:p>
          <a:p>
            <a:r>
              <a:rPr lang="en-US" dirty="0"/>
              <a:t>~04-2021 to 07-2022.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E9881-59EA-7299-F6CA-2DD2E1FCD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06" y="1520890"/>
            <a:ext cx="7221894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52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77AED-F3F7-4083-872D-B0903520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/>
              <a:t>Adding a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235A2-BC60-F07C-8F29-2E66E4A07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926" y="1825625"/>
            <a:ext cx="564665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Name and description.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Local path to the repo (where the files are on your computer).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Git ignore template to use (in our case R will work).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License to use for the repo MIT and GNU are likely fine (particularly important for patentable research)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C4C53-C19B-2E0D-2AC9-8515F4B6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843" y="-37881"/>
            <a:ext cx="5775158" cy="689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7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77AED-F3F7-4083-872D-B0903520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/>
              <a:t>Committing changes to a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235A2-BC60-F07C-8F29-2E66E4A07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222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Once you have a repo, adding any files into the repo folder will show up as a change in </a:t>
            </a:r>
            <a:r>
              <a:rPr lang="en-US" dirty="0" err="1"/>
              <a:t>github</a:t>
            </a:r>
            <a:r>
              <a:rPr lang="en-US" dirty="0"/>
              <a:t> desktop.</a:t>
            </a:r>
          </a:p>
          <a:p>
            <a:endParaRPr lang="en-US" dirty="0"/>
          </a:p>
          <a:p>
            <a:r>
              <a:rPr lang="en-US" dirty="0"/>
              <a:t>We can choose to ignore a file (aka don’t change or add to repo) if we like. </a:t>
            </a:r>
          </a:p>
          <a:p>
            <a:pPr lvl="1"/>
            <a:r>
              <a:rPr lang="en-US" dirty="0"/>
              <a:t>An example might be a dataset that contains GPS data you don’t want to share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D01CA-E1EB-81D8-9994-F4884B9E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424" y="939120"/>
            <a:ext cx="6301576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6277B2-4EC5-7CCB-6317-6037B28B8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424" y="2772410"/>
            <a:ext cx="54006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6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77AED-F3F7-4083-872D-B0903520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/>
              <a:t>Committing changes to a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235A2-BC60-F07C-8F29-2E66E4A07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Commit messages can be important to remember what changes were made.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B5E45-6887-991D-73AE-2CE71DE5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738" y="895738"/>
            <a:ext cx="5962261" cy="59622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8B4961-A245-0E72-7754-8959F7A96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5" y="3435986"/>
            <a:ext cx="6340789" cy="342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77AED-F3F7-4083-872D-B0903520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/>
              <a:t>Committing changes to a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235A2-BC60-F07C-8F29-2E66E4A07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Commit the change.</a:t>
            </a:r>
          </a:p>
          <a:p>
            <a:r>
              <a:rPr lang="en-US" dirty="0"/>
              <a:t>Choose the branch.</a:t>
            </a:r>
          </a:p>
          <a:p>
            <a:r>
              <a:rPr lang="en-US" dirty="0"/>
              <a:t>Push the change to the branch.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1EEED-8282-BED2-EF92-A56DE0FF8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864" y="3653800"/>
            <a:ext cx="6546273" cy="138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77AED-F3F7-4083-872D-B0903520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/>
              <a:t>Lets look at the repo that was changed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235A2-BC60-F07C-8F29-2E66E4A07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https://github.com/Kenizzer/Side_Projects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6B468-7BCC-93CC-FFEB-F04269A98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5" r="1"/>
          <a:stretch/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AFD9C1-0C0D-B698-2A55-C4E09CDD6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355" y="3596951"/>
            <a:ext cx="6094645" cy="285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88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4B76-FBE2-73FB-F647-BCAD0075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/>
              <a:t>Working with others</a:t>
            </a:r>
            <a:br>
              <a:rPr lang="en-US" b="1" i="1" dirty="0"/>
            </a:br>
            <a:r>
              <a:rPr lang="en-US" b="1" i="1" dirty="0"/>
              <a:t>Branching and Forking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34C9F-5A77-D713-F21F-34F16570B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825625"/>
            <a:ext cx="6598133" cy="435133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Fork repos that you are not a collaborator on. </a:t>
            </a:r>
          </a:p>
          <a:p>
            <a:r>
              <a:rPr lang="en-US" dirty="0"/>
              <a:t>Create a new branch when you are actively working with the or are the main 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CDD83-E274-4712-1D6E-C2C6DE0CE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53" y="0"/>
            <a:ext cx="531954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D0720F-B57C-07A8-5A08-FA6C35996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719" y="1242859"/>
            <a:ext cx="4189829" cy="5591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AC993-6256-4A7D-B97F-4BE960E66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0" b="55481"/>
          <a:stretch/>
        </p:blipFill>
        <p:spPr>
          <a:xfrm>
            <a:off x="1129719" y="1473200"/>
            <a:ext cx="4189829" cy="223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8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6AD8-FD3F-D4B2-8B40-E34C2CE2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/>
              <a:t>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729D-2254-8232-DF13-34D67434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3999"/>
            <a:ext cx="10515600" cy="3382963"/>
          </a:xfrm>
        </p:spPr>
        <p:txBody>
          <a:bodyPr/>
          <a:lstStyle/>
          <a:p>
            <a:r>
              <a:rPr lang="en-US" dirty="0"/>
              <a:t>Typically there will be a single main branch (often named main or master</a:t>
            </a:r>
            <a:r>
              <a:rPr lang="en-US" baseline="30000" dirty="0"/>
              <a:t>1</a:t>
            </a:r>
            <a:r>
              <a:rPr lang="en-US" dirty="0"/>
              <a:t>) for a repo.</a:t>
            </a:r>
          </a:p>
          <a:p>
            <a:endParaRPr lang="en-US" dirty="0"/>
          </a:p>
          <a:p>
            <a:r>
              <a:rPr lang="en-US" dirty="0"/>
              <a:t> When you would like to work in a new environment, you make a new branch. </a:t>
            </a:r>
          </a:p>
          <a:p>
            <a:pPr lvl="1"/>
            <a:r>
              <a:rPr lang="en-US" dirty="0"/>
              <a:t>Why? Often its to try to fix or add things that have the potential to break other parts of the code. This way an important software can have a stable (main) branch and a dev branch for experimenting.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2086E-E3CC-4624-2B40-1B7F2552D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720" y="1"/>
            <a:ext cx="6737280" cy="2651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A39491-2A74-FD9B-818A-EA525F06156C}"/>
              </a:ext>
            </a:extLst>
          </p:cNvPr>
          <p:cNvSpPr txBox="1"/>
          <p:nvPr/>
        </p:nvSpPr>
        <p:spPr>
          <a:xfrm>
            <a:off x="3525520" y="6488668"/>
            <a:ext cx="9977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 https://www.theserverside.com/feature/Why-GitHub-renamed-its-master-branch-to-main</a:t>
            </a:r>
          </a:p>
        </p:txBody>
      </p:sp>
    </p:spTree>
    <p:extLst>
      <p:ext uri="{BB962C8B-B14F-4D97-AF65-F5344CB8AC3E}">
        <p14:creationId xmlns:p14="http://schemas.microsoft.com/office/powerpoint/2010/main" val="819047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6AD8-FD3F-D4B2-8B40-E34C2CE2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/>
              <a:t>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729D-2254-8232-DF13-34D67434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321"/>
            <a:ext cx="5257800" cy="463264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Change committed!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B59984-414B-BD41-171E-DB7315BE3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86"/>
          <a:stretch/>
        </p:blipFill>
        <p:spPr>
          <a:xfrm>
            <a:off x="4370503" y="0"/>
            <a:ext cx="782149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BCFDBC-06E6-9336-AB0A-F82CED477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52" y="1544321"/>
            <a:ext cx="4724400" cy="29813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0805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6B76-161F-7263-12DB-4C8ED613A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The dreaded Merge Conflict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1FD2A-3DD4-6995-2662-9E92CA8D8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720" y="1690688"/>
            <a:ext cx="5257800" cy="4351338"/>
          </a:xfrm>
        </p:spPr>
        <p:txBody>
          <a:bodyPr/>
          <a:lstStyle/>
          <a:p>
            <a:r>
              <a:rPr lang="en-US" dirty="0"/>
              <a:t>What happens when we attempt to merge branches that have changes to the same file? Which version do we choose?</a:t>
            </a:r>
          </a:p>
          <a:p>
            <a:endParaRPr lang="en-US" dirty="0"/>
          </a:p>
          <a:p>
            <a:r>
              <a:rPr lang="en-US" dirty="0"/>
              <a:t>Merge Conflicts!!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E9334-474B-5E94-6190-166EB5C6F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" y="1690688"/>
            <a:ext cx="6136640" cy="30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80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CB4AD-4070-D680-4282-B5DCE5615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/>
              <a:t>What the hell are git and </a:t>
            </a:r>
            <a:r>
              <a:rPr lang="en-US" b="1" i="1" dirty="0" err="1"/>
              <a:t>github</a:t>
            </a:r>
            <a:r>
              <a:rPr lang="en-US" b="1" i="1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C3F83-92CE-7673-385C-8201677C5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98" y="1325563"/>
            <a:ext cx="4736452" cy="50006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Git is a version control system.</a:t>
            </a:r>
          </a:p>
          <a:p>
            <a:pPr lvl="1"/>
            <a:r>
              <a:rPr lang="en-US" dirty="0"/>
              <a:t>Basically it allows for branched workflows, where multiple branches of a file or code can co-exist and be merged.</a:t>
            </a:r>
          </a:p>
          <a:p>
            <a:pPr lvl="1"/>
            <a:endParaRPr lang="en-US" dirty="0"/>
          </a:p>
          <a:p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 A cloud based hosting service for hosting git projects (repositories, repos).</a:t>
            </a:r>
          </a:p>
          <a:p>
            <a:pPr lvl="1"/>
            <a:r>
              <a:rPr lang="en-US" dirty="0"/>
              <a:t> GUI support.</a:t>
            </a:r>
          </a:p>
          <a:p>
            <a:pPr lvl="1"/>
            <a:r>
              <a:rPr lang="en-US" dirty="0"/>
              <a:t>Was purchased by Microsoft for 7.5 billion in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D1E58-4231-C8E3-74DB-07923FD5D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0" y="1325563"/>
            <a:ext cx="7334250" cy="5000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4791F-E91E-20A6-3122-A57794C04C70}"/>
              </a:ext>
            </a:extLst>
          </p:cNvPr>
          <p:cNvSpPr txBox="1"/>
          <p:nvPr/>
        </p:nvSpPr>
        <p:spPr>
          <a:xfrm>
            <a:off x="9501285" y="6326187"/>
            <a:ext cx="2690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https://devmountain.com</a:t>
            </a:r>
          </a:p>
        </p:txBody>
      </p:sp>
    </p:spTree>
    <p:extLst>
      <p:ext uri="{BB962C8B-B14F-4D97-AF65-F5344CB8AC3E}">
        <p14:creationId xmlns:p14="http://schemas.microsoft.com/office/powerpoint/2010/main" val="3198592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0FBBC-0439-295B-1D4E-BD876F340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825625"/>
            <a:ext cx="1639252" cy="4351338"/>
          </a:xfrm>
        </p:spPr>
        <p:txBody>
          <a:bodyPr/>
          <a:lstStyle/>
          <a:p>
            <a:r>
              <a:rPr lang="en-US" dirty="0"/>
              <a:t>Test -&gt;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Main -&gt;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58CE7-95B3-2CAF-A181-B5BD3B5C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492" y="3876040"/>
            <a:ext cx="10010775" cy="2695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3A80D5-5B79-9434-A377-94F58F5AE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705" y="0"/>
            <a:ext cx="9130348" cy="369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47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44FB2-884C-E7DE-C505-5F0F7A56C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/>
              <a:t>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0CA4-4945-4B8A-CEB9-899D7E497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0311E-3D55-D801-3475-C0C4681CA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384"/>
            <a:ext cx="12192000" cy="525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86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8725-3A52-8904-E48D-738B38B8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FB606-CA5E-2A83-84E0-FF7983A90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89ABC-B99A-7376-F59E-4C3659916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685925"/>
            <a:ext cx="108680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46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A560-F00A-258F-6DD9-433812B0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A3E1A-09C3-2C44-BAE7-C6F11D848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561" y="4108449"/>
            <a:ext cx="3068320" cy="2068513"/>
          </a:xfrm>
        </p:spPr>
        <p:txBody>
          <a:bodyPr/>
          <a:lstStyle/>
          <a:p>
            <a:r>
              <a:rPr lang="en-US" dirty="0"/>
              <a:t>Resolved by deleting one of the lines about the google fit project.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C3E79-7DD7-A5B2-5068-734462B42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-17463"/>
            <a:ext cx="10725150" cy="3743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56581A-65BD-D902-74DA-387424869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895" y="3725862"/>
            <a:ext cx="8107680" cy="307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30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6B24C-15CA-2565-BB18-CA1404F3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/>
          <a:lstStyle/>
          <a:p>
            <a:r>
              <a:rPr lang="en-US" b="1" i="1" dirty="0"/>
              <a:t>Commit has been merged after resolving the conflict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79F3E-27EC-D80E-F76D-74CAC302B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25437-028F-29EC-22D5-B22A4AA12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424781"/>
            <a:ext cx="111442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20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8877-763F-6EC4-09A0-818559818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10070-715F-C030-EBF0-ADEDCF444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59721-FE56-5D6A-ED28-8CD688F3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224472"/>
            <a:ext cx="11210925" cy="3381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B0475B-7047-C2EE-C3F8-016EA3D5B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91" y="3740784"/>
            <a:ext cx="6962617" cy="307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57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348D-34E5-DA4C-BB05-53487E97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/>
              <a:t>Forks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7FE66-84A9-90AE-6E9E-D2C37FF04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0791" cy="4351338"/>
          </a:xfrm>
        </p:spPr>
        <p:txBody>
          <a:bodyPr/>
          <a:lstStyle/>
          <a:p>
            <a:r>
              <a:rPr lang="en-US" dirty="0"/>
              <a:t>Create forks when you would like to contribute to a project you did not create.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Example: The 2022 KU symposium had an repo on </a:t>
            </a:r>
            <a:r>
              <a:rPr lang="en-US" dirty="0" err="1"/>
              <a:t>github</a:t>
            </a:r>
            <a:r>
              <a:rPr lang="en-US" dirty="0"/>
              <a:t>, I wanted to make the 2023 repo.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6310D-1F6A-7E8B-9C47-990FF801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991" y="1657576"/>
            <a:ext cx="61930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15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348D-34E5-DA4C-BB05-53487E97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/>
              <a:t>Forks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7FE66-84A9-90AE-6E9E-D2C37FF04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2135" cy="4351338"/>
          </a:xfrm>
        </p:spPr>
        <p:txBody>
          <a:bodyPr/>
          <a:lstStyle/>
          <a:p>
            <a:r>
              <a:rPr lang="en-US" dirty="0"/>
              <a:t>Now we clone the directory locally.</a:t>
            </a:r>
          </a:p>
          <a:p>
            <a:endParaRPr lang="en-US" dirty="0"/>
          </a:p>
          <a:p>
            <a:r>
              <a:rPr lang="en-US" dirty="0"/>
              <a:t>Then we make our changes and contributions and commit and push them.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2448C-5D00-FEB3-0595-F03D8761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991" y="3810568"/>
            <a:ext cx="6105361" cy="30424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008984-6C9F-8149-3C9C-1A0FF24C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991" y="667447"/>
            <a:ext cx="6254013" cy="233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13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DF53-CA92-713E-AC66-FE2DFEE76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784"/>
            <a:ext cx="10515600" cy="1325563"/>
          </a:xfrm>
        </p:spPr>
        <p:txBody>
          <a:bodyPr/>
          <a:lstStyle/>
          <a:p>
            <a:r>
              <a:rPr lang="en-US" b="1" i="1" dirty="0"/>
              <a:t>Open a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93755-0C2E-0C95-06D9-2E41976D0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BF73C-EAC0-D2FC-4996-006FD2BF5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0779"/>
            <a:ext cx="12192000" cy="555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35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DF53-CA92-713E-AC66-FE2DFEE76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784"/>
            <a:ext cx="10515600" cy="1325563"/>
          </a:xfrm>
        </p:spPr>
        <p:txBody>
          <a:bodyPr/>
          <a:lstStyle/>
          <a:p>
            <a:r>
              <a:rPr lang="en-US" b="1" i="1" dirty="0"/>
              <a:t>Open a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93755-0C2E-0C95-06D9-2E41976D0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66" y="1825625"/>
            <a:ext cx="2612572" cy="4351338"/>
          </a:xfrm>
        </p:spPr>
        <p:txBody>
          <a:bodyPr/>
          <a:lstStyle/>
          <a:p>
            <a:r>
              <a:rPr lang="en-US" dirty="0"/>
              <a:t>Notice the message that we can auto merge? </a:t>
            </a:r>
          </a:p>
          <a:p>
            <a:endParaRPr lang="en-US" dirty="0"/>
          </a:p>
          <a:p>
            <a:r>
              <a:rPr lang="en-US" dirty="0"/>
              <a:t>Why is that?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0948A-1D83-00C8-D147-66DFFD435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08" y="968007"/>
            <a:ext cx="9046192" cy="56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3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74C1-4454-8053-D428-3A63E77C7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2"/>
            <a:ext cx="10515600" cy="1325563"/>
          </a:xfrm>
        </p:spPr>
        <p:txBody>
          <a:bodyPr/>
          <a:lstStyle/>
          <a:p>
            <a:r>
              <a:rPr lang="en-US" b="1" i="1" dirty="0"/>
              <a:t>Branching model of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74AB3-1104-3A2B-5607-C90F7F2AF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5B2A0-74CC-94AC-9E76-1D030A47C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17" y="1224836"/>
            <a:ext cx="97440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B1571-B4EB-084C-E42E-5CBEB65C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E7A40-3059-8EF8-C51E-DE7ED41B2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C0E90-AE7E-F192-ED63-C7DC9CB52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142"/>
            <a:ext cx="12192000" cy="596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54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0BA81-6802-27A9-9469-6E67347EC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269128" cy="1325563"/>
          </a:xfrm>
        </p:spPr>
        <p:txBody>
          <a:bodyPr/>
          <a:lstStyle/>
          <a:p>
            <a:r>
              <a:rPr lang="en-US" b="1" i="1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CF0E3-73B5-6875-C01B-CBF57D07D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BA68A-A558-9DF7-8F9A-63D83C11B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328" y="138747"/>
            <a:ext cx="5946242" cy="671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9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07D3B-943A-83CD-DC1B-DE0469EC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/>
              <a:t>Real world examples (dada2 and my repo)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290AB7E7-BD3F-5E61-8BFE-898A13D67C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6775" y="1325563"/>
            <a:ext cx="7918450" cy="4351338"/>
          </a:xfrm>
        </p:spPr>
      </p:pic>
    </p:spTree>
    <p:extLst>
      <p:ext uri="{BB962C8B-B14F-4D97-AF65-F5344CB8AC3E}">
        <p14:creationId xmlns:p14="http://schemas.microsoft.com/office/powerpoint/2010/main" val="167490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795D6-7215-0582-1F28-0B777672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 err="1"/>
              <a:t>Github</a:t>
            </a:r>
            <a:r>
              <a:rPr lang="en-US" b="1" i="1" dirty="0"/>
              <a:t>… make an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0DC57-4A31-754E-C523-7F699C318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an account</a:t>
            </a:r>
          </a:p>
          <a:p>
            <a:endParaRPr lang="en-US" dirty="0"/>
          </a:p>
          <a:p>
            <a:r>
              <a:rPr lang="en-US" dirty="0"/>
              <a:t>Setup 2FA (w/ mobile or hardware if you have it)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088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83CC0-AC47-35F4-E8EF-849A4441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 err="1"/>
              <a:t>Github</a:t>
            </a:r>
            <a:r>
              <a:rPr lang="en-US" b="1" i="1" dirty="0"/>
              <a:t>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A027-4D89-8A4D-9780-2A12DEDEF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https://desktop.github.com/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7651D-44E4-6F32-0AB6-9C0932DE5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12192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DFF21A-785F-ABD5-D2C2-96D59CC9F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447" y="2574536"/>
            <a:ext cx="5655106" cy="388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88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41DC6-641F-C1F3-17C2-C2FE05D2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/>
              <a:t>Why use </a:t>
            </a:r>
            <a:r>
              <a:rPr lang="en-US" b="1" i="1" dirty="0" err="1"/>
              <a:t>github</a:t>
            </a:r>
            <a:r>
              <a:rPr lang="en-US" b="1" i="1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714FD-F9BB-E0F6-0DDC-71091A616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Collaborative coding is greatly simplified in a git/</a:t>
            </a:r>
            <a:r>
              <a:rPr lang="en-US" dirty="0" err="1"/>
              <a:t>github</a:t>
            </a:r>
            <a:r>
              <a:rPr lang="en-US" dirty="0"/>
              <a:t> environment.</a:t>
            </a:r>
          </a:p>
          <a:p>
            <a:r>
              <a:rPr lang="en-US" dirty="0"/>
              <a:t>To share the code required to ensure your analysis is reproducible.</a:t>
            </a:r>
          </a:p>
          <a:p>
            <a:r>
              <a:rPr lang="en-US" dirty="0"/>
              <a:t>Its often a journal requirement prior to publication.</a:t>
            </a:r>
          </a:p>
          <a:p>
            <a:r>
              <a:rPr lang="en-US" dirty="0"/>
              <a:t>To better the environment for others that come after you, sometimes the solution to ones problems have been solved before…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8E8F7-620E-1872-49A3-B5C443FA3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581" y="5962261"/>
            <a:ext cx="6077419" cy="895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2D6C6-D392-0CD6-BA80-937B9CAE7B4A}"/>
              </a:ext>
            </a:extLst>
          </p:cNvPr>
          <p:cNvSpPr txBox="1"/>
          <p:nvPr/>
        </p:nvSpPr>
        <p:spPr>
          <a:xfrm>
            <a:off x="6114581" y="5565035"/>
            <a:ext cx="624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Fitzpatrick, Connor R., et al. "Assembly and ecological function of the root microbiome across angiosperm plant species."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PNAS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115.6 (2018)</a:t>
            </a: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308213-F24F-325A-183A-5C96C1799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21" y="4377787"/>
            <a:ext cx="4836160" cy="253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9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826FF-174D-D0BA-49FA-EB8E0CEEA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/>
              <a:t>Repositories/Repos on </a:t>
            </a:r>
            <a:r>
              <a:rPr lang="en-US" b="1" i="1" dirty="0" err="1"/>
              <a:t>github</a:t>
            </a:r>
            <a:endParaRPr lang="en-US" dirty="0"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E03C4418-447C-2E06-6F05-AF845D4102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4478" y="1325563"/>
            <a:ext cx="8036242" cy="467771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AEA406-D634-46F1-7CB0-49C24E2CBA2A}"/>
              </a:ext>
            </a:extLst>
          </p:cNvPr>
          <p:cNvSpPr txBox="1"/>
          <p:nvPr/>
        </p:nvSpPr>
        <p:spPr>
          <a:xfrm>
            <a:off x="223520" y="2268974"/>
            <a:ext cx="32715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5"/>
              </a:rPr>
              <a:t>https://github.com/Kenizzer/California_Transect_Microbiome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966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2BE9-9AE1-C009-539D-C5D352ABB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i="1" dirty="0"/>
              <a:t>Repositories/Repos on </a:t>
            </a:r>
            <a:r>
              <a:rPr lang="en-US" b="1" i="1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5C809-1372-B5C6-4FE0-E183397CA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" y="1815465"/>
            <a:ext cx="9098280" cy="4351338"/>
          </a:xfrm>
        </p:spPr>
        <p:txBody>
          <a:bodyPr/>
          <a:lstStyle/>
          <a:p>
            <a:r>
              <a:rPr lang="en-US" dirty="0"/>
              <a:t>The basics are:</a:t>
            </a:r>
          </a:p>
          <a:p>
            <a:pPr lvl="1"/>
            <a:r>
              <a:rPr lang="en-US" dirty="0"/>
              <a:t>A readme file that will be kind of like the home page of the repo.</a:t>
            </a:r>
          </a:p>
          <a:p>
            <a:pPr lvl="1"/>
            <a:r>
              <a:rPr lang="en-US" dirty="0"/>
              <a:t>Something you are wanting to share (i.e., code/analyses)</a:t>
            </a:r>
          </a:p>
          <a:p>
            <a:pPr lvl="1"/>
            <a:endParaRPr lang="en-US" dirty="0"/>
          </a:p>
          <a:p>
            <a:r>
              <a:rPr lang="en-US" dirty="0"/>
              <a:t>Readme files:</a:t>
            </a:r>
          </a:p>
          <a:p>
            <a:pPr lvl="1"/>
            <a:r>
              <a:rPr lang="en-US" dirty="0"/>
              <a:t>These are typically written in </a:t>
            </a:r>
          </a:p>
          <a:p>
            <a:pPr marL="457200" lvl="1" indent="0">
              <a:buNone/>
            </a:pPr>
            <a:r>
              <a:rPr lang="en-US" dirty="0"/>
              <a:t>markdown (not covered today)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D9001-1914-36AA-11BA-B9BBC446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3264663"/>
            <a:ext cx="6934200" cy="359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78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759</Words>
  <Application>Microsoft Office PowerPoint</Application>
  <PresentationFormat>Widescreen</PresentationFormat>
  <Paragraphs>113</Paragraphs>
  <Slides>31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Git and Github Code/slides: Joel Swift</vt:lpstr>
      <vt:lpstr>What the hell are git and github?</vt:lpstr>
      <vt:lpstr>Branching model of Git</vt:lpstr>
      <vt:lpstr>Real world examples (dada2 and my repo)</vt:lpstr>
      <vt:lpstr>Github… make an account</vt:lpstr>
      <vt:lpstr>Github Desktop</vt:lpstr>
      <vt:lpstr>Why use github?</vt:lpstr>
      <vt:lpstr>Repositories/Repos on github</vt:lpstr>
      <vt:lpstr>Repositories/Repos on github</vt:lpstr>
      <vt:lpstr>Example repo – Google fit step count data</vt:lpstr>
      <vt:lpstr>Adding a Repo</vt:lpstr>
      <vt:lpstr>Committing changes to a Repo</vt:lpstr>
      <vt:lpstr>Committing changes to a Repo</vt:lpstr>
      <vt:lpstr>Committing changes to a Repo</vt:lpstr>
      <vt:lpstr>Lets look at the repo that was changed</vt:lpstr>
      <vt:lpstr>Working with others Branching and Forking</vt:lpstr>
      <vt:lpstr>Branches</vt:lpstr>
      <vt:lpstr>Branches</vt:lpstr>
      <vt:lpstr>The dreaded Merge Conflict</vt:lpstr>
      <vt:lpstr>PowerPoint Presentation</vt:lpstr>
      <vt:lpstr>Pull request</vt:lpstr>
      <vt:lpstr>PowerPoint Presentation</vt:lpstr>
      <vt:lpstr>PowerPoint Presentation</vt:lpstr>
      <vt:lpstr>Commit has been merged after resolving the conflict</vt:lpstr>
      <vt:lpstr>PowerPoint Presentation</vt:lpstr>
      <vt:lpstr>Forks</vt:lpstr>
      <vt:lpstr>Forks</vt:lpstr>
      <vt:lpstr>Open a pull request</vt:lpstr>
      <vt:lpstr>Open a pull request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</dc:title>
  <dc:creator>Swift, Joel Franklin</dc:creator>
  <cp:lastModifiedBy>Swift, Joel Franklin</cp:lastModifiedBy>
  <cp:revision>9</cp:revision>
  <dcterms:created xsi:type="dcterms:W3CDTF">2022-09-12T15:43:31Z</dcterms:created>
  <dcterms:modified xsi:type="dcterms:W3CDTF">2022-09-15T18:26:09Z</dcterms:modified>
</cp:coreProperties>
</file>